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gGXus7AWg7fb2/puf0Na0WunKh2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8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8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8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8"/>
          <p:cNvSpPr txBox="1">
            <a:spLocks noGrp="1"/>
          </p:cNvSpPr>
          <p:nvPr>
            <p:ph type="sldNum" idx="12"/>
          </p:nvPr>
        </p:nvSpPr>
        <p:spPr>
          <a:xfrm>
            <a:off x="9255346" y="2750337"/>
            <a:ext cx="1171888" cy="1356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37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7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7"/>
          <p:cNvSpPr>
            <a:spLocks noGrp="1"/>
          </p:cNvSpPr>
          <p:nvPr>
            <p:ph type="pic" idx="2"/>
          </p:nvPr>
        </p:nvSpPr>
        <p:spPr>
          <a:xfrm>
            <a:off x="4868333" y="2336874"/>
            <a:ext cx="5425849" cy="3599312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sp>
      <p:sp>
        <p:nvSpPr>
          <p:cNvPr id="109" name="Google Shape;109;p37"/>
          <p:cNvSpPr txBox="1">
            <a:spLocks noGrp="1"/>
          </p:cNvSpPr>
          <p:nvPr>
            <p:ph type="body" idx="1"/>
          </p:nvPr>
        </p:nvSpPr>
        <p:spPr>
          <a:xfrm>
            <a:off x="680323" y="2336873"/>
            <a:ext cx="3876256" cy="3599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37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7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panoramica con didascalia">
  <p:cSld name="Immagine panoramica con didascalia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8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8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8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8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8"/>
          <p:cNvSpPr txBox="1"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8"/>
          <p:cNvSpPr>
            <a:spLocks noGrp="1"/>
          </p:cNvSpPr>
          <p:nvPr>
            <p:ph type="pic" idx="2"/>
          </p:nvPr>
        </p:nvSpPr>
        <p:spPr>
          <a:xfrm>
            <a:off x="680322" y="609597"/>
            <a:ext cx="9613859" cy="358957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sp>
      <p:sp>
        <p:nvSpPr>
          <p:cNvPr id="120" name="Google Shape;120;p38"/>
          <p:cNvSpPr txBox="1">
            <a:spLocks noGrp="1"/>
          </p:cNvSpPr>
          <p:nvPr>
            <p:ph type="body" idx="1"/>
          </p:nvPr>
        </p:nvSpPr>
        <p:spPr>
          <a:xfrm>
            <a:off x="680319" y="5169583"/>
            <a:ext cx="9613862" cy="622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1" name="Google Shape;121;p38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8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8"/>
          <p:cNvSpPr txBox="1">
            <a:spLocks noGrp="1"/>
          </p:cNvSpPr>
          <p:nvPr>
            <p:ph type="sldNum" idx="12"/>
          </p:nvPr>
        </p:nvSpPr>
        <p:spPr>
          <a:xfrm>
            <a:off x="10729455" y="4711309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">
  <p:cSld name="Titolo e sottotitolo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9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39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39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9"/>
          <p:cNvSpPr txBox="1"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9"/>
          <p:cNvSpPr txBox="1">
            <a:spLocks noGrp="1"/>
          </p:cNvSpPr>
          <p:nvPr>
            <p:ph type="body" idx="1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1" name="Google Shape;131;p39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9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9"/>
          <p:cNvSpPr txBox="1">
            <a:spLocks noGrp="1"/>
          </p:cNvSpPr>
          <p:nvPr>
            <p:ph type="sldNum" idx="12"/>
          </p:nvPr>
        </p:nvSpPr>
        <p:spPr>
          <a:xfrm>
            <a:off x="10729455" y="471161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zione con didascalia">
  <p:cSld name="Citazione con didascalia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40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0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40"/>
          <p:cNvSpPr txBox="1"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0"/>
          <p:cNvSpPr txBox="1">
            <a:spLocks noGrp="1"/>
          </p:cNvSpPr>
          <p:nvPr>
            <p:ph type="body" idx="1"/>
          </p:nvPr>
        </p:nvSpPr>
        <p:spPr>
          <a:xfrm>
            <a:off x="1402288" y="3653379"/>
            <a:ext cx="8156579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1" name="Google Shape;141;p40"/>
          <p:cNvSpPr txBox="1">
            <a:spLocks noGrp="1"/>
          </p:cNvSpPr>
          <p:nvPr>
            <p:ph type="body" idx="2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2" name="Google Shape;142;p40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40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40"/>
          <p:cNvSpPr txBox="1">
            <a:spLocks noGrp="1"/>
          </p:cNvSpPr>
          <p:nvPr>
            <p:ph type="sldNum" idx="12"/>
          </p:nvPr>
        </p:nvSpPr>
        <p:spPr>
          <a:xfrm>
            <a:off x="10729455" y="470992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  <p:sp>
        <p:nvSpPr>
          <p:cNvPr id="145" name="Google Shape;145;p40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lang="en-US" sz="7200" b="0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endParaRPr/>
          </a:p>
        </p:txBody>
      </p:sp>
      <p:sp>
        <p:nvSpPr>
          <p:cNvPr id="146" name="Google Shape;146;p40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lang="en-US" sz="7200" b="0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onne">
  <p:cSld name="3 colonn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41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41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4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1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body" idx="2"/>
          </p:nvPr>
        </p:nvSpPr>
        <p:spPr>
          <a:xfrm>
            <a:off x="680322" y="3022673"/>
            <a:ext cx="3049702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5" name="Google Shape;155;p41"/>
          <p:cNvSpPr txBox="1">
            <a:spLocks noGrp="1"/>
          </p:cNvSpPr>
          <p:nvPr>
            <p:ph type="body" idx="3"/>
          </p:nvPr>
        </p:nvSpPr>
        <p:spPr>
          <a:xfrm>
            <a:off x="3956025" y="233687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41"/>
          <p:cNvSpPr txBox="1">
            <a:spLocks noGrp="1"/>
          </p:cNvSpPr>
          <p:nvPr>
            <p:ph type="body" idx="4"/>
          </p:nvPr>
        </p:nvSpPr>
        <p:spPr>
          <a:xfrm>
            <a:off x="3945470" y="3022673"/>
            <a:ext cx="3063240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7" name="Google Shape;157;p41"/>
          <p:cNvSpPr txBox="1">
            <a:spLocks noGrp="1"/>
          </p:cNvSpPr>
          <p:nvPr>
            <p:ph type="body" idx="5"/>
          </p:nvPr>
        </p:nvSpPr>
        <p:spPr>
          <a:xfrm>
            <a:off x="7224156" y="2336873"/>
            <a:ext cx="30700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8" name="Google Shape;158;p41"/>
          <p:cNvSpPr txBox="1">
            <a:spLocks noGrp="1"/>
          </p:cNvSpPr>
          <p:nvPr>
            <p:ph type="body" idx="6"/>
          </p:nvPr>
        </p:nvSpPr>
        <p:spPr>
          <a:xfrm>
            <a:off x="7224156" y="3022673"/>
            <a:ext cx="3070025" cy="2913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9" name="Google Shape;159;p41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1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1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onne immagine">
  <p:cSld name="3 colonne immagin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42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2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2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2"/>
          <p:cNvSpPr txBox="1"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42"/>
          <p:cNvSpPr txBox="1"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9" name="Google Shape;169;p42"/>
          <p:cNvSpPr>
            <a:spLocks noGrp="1"/>
          </p:cNvSpPr>
          <p:nvPr>
            <p:ph type="pic" idx="2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70" name="Google Shape;170;p42"/>
          <p:cNvSpPr txBox="1">
            <a:spLocks noGrp="1"/>
          </p:cNvSpPr>
          <p:nvPr>
            <p:ph type="body" idx="3"/>
          </p:nvPr>
        </p:nvSpPr>
        <p:spPr>
          <a:xfrm>
            <a:off x="680318" y="4873765"/>
            <a:ext cx="3049705" cy="106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1" name="Google Shape;171;p42"/>
          <p:cNvSpPr txBox="1">
            <a:spLocks noGrp="1"/>
          </p:cNvSpPr>
          <p:nvPr>
            <p:ph type="body" idx="4"/>
          </p:nvPr>
        </p:nvSpPr>
        <p:spPr>
          <a:xfrm>
            <a:off x="3945471" y="429750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42"/>
          <p:cNvSpPr>
            <a:spLocks noGrp="1"/>
          </p:cNvSpPr>
          <p:nvPr>
            <p:ph type="pic" idx="5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73" name="Google Shape;173;p42"/>
          <p:cNvSpPr txBox="1">
            <a:spLocks noGrp="1"/>
          </p:cNvSpPr>
          <p:nvPr>
            <p:ph type="body" idx="6"/>
          </p:nvPr>
        </p:nvSpPr>
        <p:spPr>
          <a:xfrm>
            <a:off x="3944117" y="4873764"/>
            <a:ext cx="3067297" cy="106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4" name="Google Shape;174;p42"/>
          <p:cNvSpPr txBox="1">
            <a:spLocks noGrp="1"/>
          </p:cNvSpPr>
          <p:nvPr>
            <p:ph type="body" idx="7"/>
          </p:nvPr>
        </p:nvSpPr>
        <p:spPr>
          <a:xfrm>
            <a:off x="7230678" y="4297503"/>
            <a:ext cx="306350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5" name="Google Shape;175;p42"/>
          <p:cNvSpPr>
            <a:spLocks noGrp="1"/>
          </p:cNvSpPr>
          <p:nvPr>
            <p:ph type="pic" idx="8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</p:sp>
      <p:sp>
        <p:nvSpPr>
          <p:cNvPr id="176" name="Google Shape;176;p42"/>
          <p:cNvSpPr txBox="1">
            <a:spLocks noGrp="1"/>
          </p:cNvSpPr>
          <p:nvPr>
            <p:ph type="body" idx="9"/>
          </p:nvPr>
        </p:nvSpPr>
        <p:spPr>
          <a:xfrm>
            <a:off x="7230553" y="4873762"/>
            <a:ext cx="3067563" cy="106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77" name="Google Shape;177;p42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2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2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43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43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3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43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body" idx="1"/>
          </p:nvPr>
        </p:nvSpPr>
        <p:spPr>
          <a:xfrm rot="5400000">
            <a:off x="3687593" y="-670399"/>
            <a:ext cx="3599316" cy="9613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43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3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3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itleAndTx">
  <p:cSld name="VERTICAL_TITLE_AND_VERTICAL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44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44"/>
          <p:cNvSpPr txBox="1">
            <a:spLocks noGrp="1"/>
          </p:cNvSpPr>
          <p:nvPr>
            <p:ph type="title"/>
          </p:nvPr>
        </p:nvSpPr>
        <p:spPr>
          <a:xfrm rot="5400000">
            <a:off x="8489252" y="2249576"/>
            <a:ext cx="4353760" cy="1073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4"/>
          <p:cNvSpPr txBox="1">
            <a:spLocks noGrp="1"/>
          </p:cNvSpPr>
          <p:nvPr>
            <p:ph type="body" idx="1"/>
          </p:nvPr>
        </p:nvSpPr>
        <p:spPr>
          <a:xfrm rot="5400000">
            <a:off x="2452029" y="-1162110"/>
            <a:ext cx="5326589" cy="8870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44"/>
          <p:cNvSpPr txBox="1">
            <a:spLocks noGrp="1"/>
          </p:cNvSpPr>
          <p:nvPr>
            <p:ph type="dt" idx="10"/>
          </p:nvPr>
        </p:nvSpPr>
        <p:spPr>
          <a:xfrm>
            <a:off x="6807126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4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126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4"/>
          <p:cNvSpPr txBox="1">
            <a:spLocks noGrp="1"/>
          </p:cNvSpPr>
          <p:nvPr>
            <p:ph type="sldNum" idx="12"/>
          </p:nvPr>
        </p:nvSpPr>
        <p:spPr>
          <a:xfrm>
            <a:off x="10097550" y="5398633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lvl="1" indent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lvl="2" indent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lvl="3" indent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lvl="4" indent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lvl="5" indent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lvl="6" indent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lvl="7" indent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lvl="8" indent="0" algn="ctr">
              <a:spcBef>
                <a:spcPts val="0"/>
              </a:spcBef>
              <a:buNone/>
              <a:defRPr sz="36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9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9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9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9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9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30" descr="HD-ShadowShort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3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0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heda nome">
  <p:cSld name="Scheda nom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1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1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1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1"/>
          <p:cNvSpPr txBox="1"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1"/>
          <p:cNvSpPr txBox="1">
            <a:spLocks noGrp="1"/>
          </p:cNvSpPr>
          <p:nvPr>
            <p:ph type="body" idx="1"/>
          </p:nvPr>
        </p:nvSpPr>
        <p:spPr>
          <a:xfrm>
            <a:off x="680320" y="5300149"/>
            <a:ext cx="9613862" cy="502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10729455" y="470992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32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2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2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33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33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3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3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body" idx="1"/>
          </p:nvPr>
        </p:nvSpPr>
        <p:spPr>
          <a:xfrm>
            <a:off x="680320" y="2336873"/>
            <a:ext cx="4698358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2"/>
          </p:nvPr>
        </p:nvSpPr>
        <p:spPr>
          <a:xfrm>
            <a:off x="5594123" y="2336873"/>
            <a:ext cx="4700058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34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4086907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4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4" y="4087901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34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4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4"/>
          <p:cNvSpPr txBox="1"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34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sldNum" idx="12"/>
          </p:nvPr>
        </p:nvSpPr>
        <p:spPr>
          <a:xfrm>
            <a:off x="10729455" y="286989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35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5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5"/>
          <p:cNvSpPr txBox="1"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5"/>
          <p:cNvSpPr txBox="1"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5" name="Google Shape;85;p35"/>
          <p:cNvSpPr txBox="1">
            <a:spLocks noGrp="1"/>
          </p:cNvSpPr>
          <p:nvPr>
            <p:ph type="body" idx="2"/>
          </p:nvPr>
        </p:nvSpPr>
        <p:spPr>
          <a:xfrm>
            <a:off x="680322" y="3030008"/>
            <a:ext cx="4698355" cy="2906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5"/>
          <p:cNvSpPr txBox="1">
            <a:spLocks noGrp="1"/>
          </p:cNvSpPr>
          <p:nvPr>
            <p:ph type="body" idx="3"/>
          </p:nvPr>
        </p:nvSpPr>
        <p:spPr>
          <a:xfrm>
            <a:off x="5820154" y="2336873"/>
            <a:ext cx="4474028" cy="69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4"/>
          </p:nvPr>
        </p:nvSpPr>
        <p:spPr>
          <a:xfrm>
            <a:off x="5594123" y="3030008"/>
            <a:ext cx="4700059" cy="2906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36" descr="HD-ShadowLong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36" descr="HD-ShadowShor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body" idx="1"/>
          </p:nvPr>
        </p:nvSpPr>
        <p:spPr>
          <a:xfrm>
            <a:off x="4685846" y="2336873"/>
            <a:ext cx="5608336" cy="3599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body" idx="2"/>
          </p:nvPr>
        </p:nvSpPr>
        <p:spPr>
          <a:xfrm>
            <a:off x="680322" y="2336872"/>
            <a:ext cx="3790078" cy="3599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9" name="Google Shape;99;p36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6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78121"/>
            </a:gs>
            <a:gs pos="50000">
              <a:srgbClr val="D54006"/>
            </a:gs>
            <a:gs pos="100000">
              <a:srgbClr val="8C0000"/>
            </a:gs>
          </a:gsLst>
          <a:lin ang="252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7" descr="hashOverlay-FullResolve.png"/>
          <p:cNvPicPr preferRelativeResize="0"/>
          <p:nvPr/>
        </p:nvPicPr>
        <p:blipFill rotWithShape="1">
          <a:blip r:embed="rId19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7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" name="Google Shape;9;p27"/>
          <p:cNvSpPr txBox="1">
            <a:spLocks noGrp="1"/>
          </p:cNvSpPr>
          <p:nvPr>
            <p:ph type="dt" idx="10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" name="Google Shape;10;p27"/>
          <p:cNvSpPr txBox="1">
            <a:spLocks noGrp="1"/>
          </p:cNvSpPr>
          <p:nvPr>
            <p:ph type="ftr" idx="11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sldNum" idx="12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1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1.pn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g"/><Relationship Id="rId5" Type="http://schemas.openxmlformats.org/officeDocument/2006/relationships/image" Target="../media/image3.png"/><Relationship Id="rId10" Type="http://schemas.openxmlformats.org/officeDocument/2006/relationships/image" Target="../media/image64.jp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1.pn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"/>
          <p:cNvPicPr preferRelativeResize="0"/>
          <p:nvPr/>
        </p:nvPicPr>
        <p:blipFill rotWithShape="1">
          <a:blip r:embed="rId3">
            <a:alphaModFix/>
          </a:blip>
          <a:srcRect l="6786" t="22813" r="2303"/>
          <a:stretch/>
        </p:blipFill>
        <p:spPr>
          <a:xfrm>
            <a:off x="-1" y="10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"/>
          <p:cNvSpPr/>
          <p:nvPr/>
        </p:nvSpPr>
        <p:spPr>
          <a:xfrm>
            <a:off x="0" y="4249541"/>
            <a:ext cx="8968085" cy="1660332"/>
          </a:xfrm>
          <a:prstGeom prst="rect">
            <a:avLst/>
          </a:prstGeom>
          <a:solidFill>
            <a:srgbClr val="0C0C0C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"/>
          <p:cNvSpPr txBox="1">
            <a:spLocks noGrp="1"/>
          </p:cNvSpPr>
          <p:nvPr>
            <p:ph type="ctrTitle"/>
          </p:nvPr>
        </p:nvSpPr>
        <p:spPr>
          <a:xfrm>
            <a:off x="79930" y="4325105"/>
            <a:ext cx="8733870" cy="1017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</a:pPr>
            <a:r>
              <a:rPr lang="en-US" sz="4400"/>
              <a:t>Liceo scientifico statale C.Cavour </a:t>
            </a:r>
            <a:endParaRPr/>
          </a:p>
        </p:txBody>
      </p:sp>
      <p:sp>
        <p:nvSpPr>
          <p:cNvPr id="205" name="Google Shape;205;p1"/>
          <p:cNvSpPr txBox="1">
            <a:spLocks noGrp="1"/>
          </p:cNvSpPr>
          <p:nvPr>
            <p:ph type="subTitle" idx="1"/>
          </p:nvPr>
        </p:nvSpPr>
        <p:spPr>
          <a:xfrm>
            <a:off x="0" y="5342302"/>
            <a:ext cx="8813800" cy="40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 sz="4000"/>
              <a:t> 2^E</a:t>
            </a:r>
            <a:endParaRPr/>
          </a:p>
        </p:txBody>
      </p:sp>
      <p:sp>
        <p:nvSpPr>
          <p:cNvPr id="206" name="Google Shape;206;p1"/>
          <p:cNvSpPr/>
          <p:nvPr/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"/>
          <p:cNvSpPr/>
          <p:nvPr/>
        </p:nvSpPr>
        <p:spPr>
          <a:xfrm>
            <a:off x="0" y="5902314"/>
            <a:ext cx="8968085" cy="27594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8" name="Google Shape;208;p1"/>
          <p:cNvSpPr/>
          <p:nvPr/>
        </p:nvSpPr>
        <p:spPr>
          <a:xfrm>
            <a:off x="9111715" y="5902314"/>
            <a:ext cx="3080285" cy="275942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0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0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0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10"/>
          <p:cNvGrpSpPr/>
          <p:nvPr/>
        </p:nvGrpSpPr>
        <p:grpSpPr>
          <a:xfrm>
            <a:off x="-3176" y="0"/>
            <a:ext cx="12192001" cy="6858001"/>
            <a:chOff x="-3176" y="0"/>
            <a:chExt cx="12192001" cy="6858001"/>
          </a:xfrm>
        </p:grpSpPr>
        <p:sp>
          <p:nvSpPr>
            <p:cNvPr id="315" name="Google Shape;315;p10"/>
            <p:cNvSpPr/>
            <p:nvPr/>
          </p:nvSpPr>
          <p:spPr>
            <a:xfrm>
              <a:off x="0" y="0"/>
              <a:ext cx="12188825" cy="6858001"/>
            </a:xfrm>
            <a:prstGeom prst="rect">
              <a:avLst/>
            </a:prstGeom>
            <a:solidFill>
              <a:srgbClr val="F9D3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316" name="Google Shape;316;p10"/>
            <p:cNvPicPr preferRelativeResize="0"/>
            <p:nvPr/>
          </p:nvPicPr>
          <p:blipFill rotWithShape="1">
            <a:blip r:embed="rId3">
              <a:alphaModFix amt="10000"/>
            </a:blip>
            <a:srcRect/>
            <a:stretch/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7" name="Google Shape;317;p10"/>
          <p:cNvSpPr/>
          <p:nvPr/>
        </p:nvSpPr>
        <p:spPr>
          <a:xfrm>
            <a:off x="0" y="4340981"/>
            <a:ext cx="8968085" cy="1660332"/>
          </a:xfrm>
          <a:prstGeom prst="rect">
            <a:avLst/>
          </a:prstGeom>
          <a:solidFill>
            <a:srgbClr val="0C0C0C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0"/>
          <p:cNvSpPr txBox="1">
            <a:spLocks noGrp="1"/>
          </p:cNvSpPr>
          <p:nvPr>
            <p:ph type="title"/>
          </p:nvPr>
        </p:nvSpPr>
        <p:spPr>
          <a:xfrm>
            <a:off x="680322" y="4494107"/>
            <a:ext cx="8133478" cy="1409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rebuchet MS"/>
              <a:buNone/>
            </a:pPr>
            <a:r>
              <a:rPr lang="en-US" sz="4800" b="1"/>
              <a:t>Violante</a:t>
            </a:r>
            <a:r>
              <a:rPr lang="en-US" sz="4800"/>
              <a:t> </a:t>
            </a:r>
            <a:r>
              <a:rPr lang="en-US" sz="4800" b="1"/>
              <a:t>Fratini</a:t>
            </a:r>
            <a:r>
              <a:rPr lang="en-US" sz="4800"/>
              <a:t> </a:t>
            </a:r>
            <a:endParaRPr/>
          </a:p>
        </p:txBody>
      </p:sp>
      <p:pic>
        <p:nvPicPr>
          <p:cNvPr id="319" name="Google Shape;319;p10"/>
          <p:cNvPicPr preferRelativeResize="0"/>
          <p:nvPr/>
        </p:nvPicPr>
        <p:blipFill rotWithShape="1">
          <a:blip r:embed="rId6">
            <a:alphaModFix/>
          </a:blip>
          <a:srcRect r="8624" b="-3"/>
          <a:stretch/>
        </p:blipFill>
        <p:spPr>
          <a:xfrm>
            <a:off x="-2" y="-2"/>
            <a:ext cx="2877490" cy="419893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320" name="Google Shape;320;p10"/>
          <p:cNvPicPr preferRelativeResize="0"/>
          <p:nvPr/>
        </p:nvPicPr>
        <p:blipFill rotWithShape="1">
          <a:blip r:embed="rId7">
            <a:alphaModFix/>
          </a:blip>
          <a:srcRect l="7275" r="935" b="2"/>
          <a:stretch/>
        </p:blipFill>
        <p:spPr>
          <a:xfrm>
            <a:off x="3037359" y="2"/>
            <a:ext cx="2882845" cy="418753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321" name="Google Shape;321;p10"/>
          <p:cNvPicPr preferRelativeResize="0"/>
          <p:nvPr/>
        </p:nvPicPr>
        <p:blipFill rotWithShape="1">
          <a:blip r:embed="rId8">
            <a:alphaModFix/>
          </a:blip>
          <a:srcRect l="3923" r="4286" b="2"/>
          <a:stretch/>
        </p:blipFill>
        <p:spPr>
          <a:xfrm>
            <a:off x="6085242" y="2"/>
            <a:ext cx="2882845" cy="418753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322" name="Google Shape;322;p10"/>
          <p:cNvPicPr preferRelativeResize="0"/>
          <p:nvPr/>
        </p:nvPicPr>
        <p:blipFill rotWithShape="1">
          <a:blip r:embed="rId9">
            <a:alphaModFix/>
          </a:blip>
          <a:srcRect r="2024" b="2"/>
          <a:stretch/>
        </p:blipFill>
        <p:spPr>
          <a:xfrm>
            <a:off x="9023765" y="5701"/>
            <a:ext cx="3077109" cy="4187533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sp>
        <p:nvSpPr>
          <p:cNvPr id="323" name="Google Shape;323;p10"/>
          <p:cNvSpPr/>
          <p:nvPr/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0"/>
          <p:cNvSpPr/>
          <p:nvPr/>
        </p:nvSpPr>
        <p:spPr>
          <a:xfrm>
            <a:off x="0" y="5993754"/>
            <a:ext cx="8968085" cy="275942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5" name="Google Shape;325;p10"/>
          <p:cNvSpPr/>
          <p:nvPr/>
        </p:nvSpPr>
        <p:spPr>
          <a:xfrm>
            <a:off x="9111715" y="5993754"/>
            <a:ext cx="3080285" cy="275942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11"/>
          <p:cNvPicPr preferRelativeResize="0"/>
          <p:nvPr/>
        </p:nvPicPr>
        <p:blipFill rotWithShape="1">
          <a:blip r:embed="rId3">
            <a:alphaModFix/>
          </a:blip>
          <a:srcRect l="4425" t="-5473" r="-4425" b="5473"/>
          <a:stretch/>
        </p:blipFill>
        <p:spPr>
          <a:xfrm>
            <a:off x="4912696" y="0"/>
            <a:ext cx="4705200" cy="352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1"/>
          <p:cNvPicPr preferRelativeResize="0"/>
          <p:nvPr/>
        </p:nvPicPr>
        <p:blipFill rotWithShape="1">
          <a:blip r:embed="rId4">
            <a:alphaModFix/>
          </a:blip>
          <a:srcRect r="3868" b="4878"/>
          <a:stretch/>
        </p:blipFill>
        <p:spPr>
          <a:xfrm>
            <a:off x="7202559" y="4051364"/>
            <a:ext cx="3945600" cy="257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677" y="263941"/>
            <a:ext cx="4525200" cy="2473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1"/>
          <p:cNvPicPr preferRelativeResize="0"/>
          <p:nvPr/>
        </p:nvPicPr>
        <p:blipFill rotWithShape="1">
          <a:blip r:embed="rId6">
            <a:alphaModFix/>
          </a:blip>
          <a:srcRect b="10973"/>
          <a:stretch/>
        </p:blipFill>
        <p:spPr>
          <a:xfrm>
            <a:off x="140117" y="2938870"/>
            <a:ext cx="3154094" cy="37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76385" y="3608830"/>
            <a:ext cx="3744000" cy="28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1"/>
          <p:cNvSpPr/>
          <p:nvPr/>
        </p:nvSpPr>
        <p:spPr>
          <a:xfrm rot="5400000">
            <a:off x="9350793" y="3910937"/>
            <a:ext cx="4673517" cy="870349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Gianmarco Gessini</a:t>
            </a:r>
            <a:r>
              <a:rPr lang="en-US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2"/>
          <p:cNvSpPr txBox="1">
            <a:spLocks noGrp="1"/>
          </p:cNvSpPr>
          <p:nvPr>
            <p:ph type="title"/>
          </p:nvPr>
        </p:nvSpPr>
        <p:spPr>
          <a:xfrm>
            <a:off x="680319" y="4711615"/>
            <a:ext cx="9613862" cy="1194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4000" b="1"/>
              <a:t>Tommaso</a:t>
            </a:r>
            <a:r>
              <a:rPr lang="en-US" sz="4000"/>
              <a:t> </a:t>
            </a:r>
            <a:r>
              <a:rPr lang="en-US" sz="4000" b="1"/>
              <a:t>Graziani</a:t>
            </a:r>
            <a:endParaRPr/>
          </a:p>
        </p:txBody>
      </p:sp>
      <p:pic>
        <p:nvPicPr>
          <p:cNvPr id="341" name="Google Shape;341;p12"/>
          <p:cNvPicPr preferRelativeResize="0"/>
          <p:nvPr/>
        </p:nvPicPr>
        <p:blipFill rotWithShape="1">
          <a:blip r:embed="rId3">
            <a:alphaModFix/>
          </a:blip>
          <a:srcRect l="1093" t="-1311" r="-1092" b="21361"/>
          <a:stretch/>
        </p:blipFill>
        <p:spPr>
          <a:xfrm>
            <a:off x="980070" y="129664"/>
            <a:ext cx="4064000" cy="433220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42" name="Google Shape;342;p12"/>
          <p:cNvPicPr preferRelativeResize="0"/>
          <p:nvPr/>
        </p:nvPicPr>
        <p:blipFill rotWithShape="1">
          <a:blip r:embed="rId4">
            <a:alphaModFix/>
          </a:blip>
          <a:srcRect t="1442" b="20050"/>
          <a:stretch/>
        </p:blipFill>
        <p:spPr>
          <a:xfrm>
            <a:off x="6096000" y="168740"/>
            <a:ext cx="4293132" cy="425405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3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4000" b="1"/>
              <a:t>Jacopo</a:t>
            </a:r>
            <a:r>
              <a:rPr lang="en-US" b="1"/>
              <a:t> </a:t>
            </a:r>
            <a:r>
              <a:rPr lang="en-US" sz="4000" b="1"/>
              <a:t>Leante</a:t>
            </a:r>
            <a:r>
              <a:rPr lang="en-US" b="1"/>
              <a:t> </a:t>
            </a:r>
            <a:endParaRPr/>
          </a:p>
        </p:txBody>
      </p:sp>
      <p:pic>
        <p:nvPicPr>
          <p:cNvPr id="348" name="Google Shape;348;p13"/>
          <p:cNvPicPr preferRelativeResize="0"/>
          <p:nvPr/>
        </p:nvPicPr>
        <p:blipFill rotWithShape="1">
          <a:blip r:embed="rId3">
            <a:alphaModFix/>
          </a:blip>
          <a:srcRect t="13822"/>
          <a:stretch/>
        </p:blipFill>
        <p:spPr>
          <a:xfrm>
            <a:off x="311328" y="2042657"/>
            <a:ext cx="4948554" cy="4669707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49" name="Google Shape;34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6572" y="2201273"/>
            <a:ext cx="6134100" cy="42672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14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4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4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4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9D3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0" name="Google Shape;360;p14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-820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4"/>
          <p:cNvSpPr/>
          <p:nvPr/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2" name="Google Shape;36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5006045"/>
            <a:ext cx="4965192" cy="144049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4"/>
          <p:cNvSpPr/>
          <p:nvPr/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4"/>
          <p:cNvSpPr txBox="1">
            <a:spLocks noGrp="1"/>
          </p:cNvSpPr>
          <p:nvPr>
            <p:ph type="title"/>
          </p:nvPr>
        </p:nvSpPr>
        <p:spPr>
          <a:xfrm>
            <a:off x="133217" y="2098430"/>
            <a:ext cx="4573776" cy="2661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</a:pPr>
            <a:r>
              <a:rPr lang="en-US" sz="4400" b="1"/>
              <a:t> Federico</a:t>
            </a:r>
            <a:r>
              <a:rPr lang="en-US" sz="4400"/>
              <a:t> </a:t>
            </a:r>
            <a:r>
              <a:rPr lang="en-US" sz="4400" b="1"/>
              <a:t>Lena</a:t>
            </a:r>
            <a:endParaRPr/>
          </a:p>
        </p:txBody>
      </p:sp>
      <p:pic>
        <p:nvPicPr>
          <p:cNvPr id="365" name="Google Shape;36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54560" y="346496"/>
            <a:ext cx="6057118" cy="616500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5"/>
          <p:cNvSpPr txBox="1"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4000" b="1"/>
              <a:t>Nicola</a:t>
            </a:r>
            <a:r>
              <a:rPr lang="en-US" b="1"/>
              <a:t> </a:t>
            </a:r>
            <a:r>
              <a:rPr lang="en-US" sz="4000" b="1"/>
              <a:t>Loche</a:t>
            </a:r>
            <a:r>
              <a:rPr lang="en-US" b="1"/>
              <a:t> </a:t>
            </a:r>
            <a:endParaRPr/>
          </a:p>
        </p:txBody>
      </p:sp>
      <p:pic>
        <p:nvPicPr>
          <p:cNvPr id="371" name="Google Shape;3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00" y="2260900"/>
            <a:ext cx="6529751" cy="435527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72" name="Google Shape;3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6451" y="2503116"/>
            <a:ext cx="5062149" cy="32974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6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16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6"/>
          <p:cNvGrpSpPr/>
          <p:nvPr/>
        </p:nvGrpSpPr>
        <p:grpSpPr>
          <a:xfrm>
            <a:off x="-3176" y="0"/>
            <a:ext cx="12192001" cy="6858001"/>
            <a:chOff x="-3176" y="0"/>
            <a:chExt cx="12192001" cy="6858001"/>
          </a:xfrm>
        </p:grpSpPr>
        <p:sp>
          <p:nvSpPr>
            <p:cNvPr id="383" name="Google Shape;383;p16"/>
            <p:cNvSpPr/>
            <p:nvPr/>
          </p:nvSpPr>
          <p:spPr>
            <a:xfrm>
              <a:off x="0" y="0"/>
              <a:ext cx="12188825" cy="6858001"/>
            </a:xfrm>
            <a:prstGeom prst="rect">
              <a:avLst/>
            </a:prstGeom>
            <a:solidFill>
              <a:srgbClr val="F9D3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384" name="Google Shape;384;p16"/>
            <p:cNvPicPr preferRelativeResize="0"/>
            <p:nvPr/>
          </p:nvPicPr>
          <p:blipFill rotWithShape="1">
            <a:blip r:embed="rId3">
              <a:alphaModFix amt="10000"/>
            </a:blip>
            <a:srcRect/>
            <a:stretch/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5" name="Google Shape;385;p16"/>
          <p:cNvSpPr/>
          <p:nvPr/>
        </p:nvSpPr>
        <p:spPr>
          <a:xfrm>
            <a:off x="0" y="4557357"/>
            <a:ext cx="8129873" cy="1660332"/>
          </a:xfrm>
          <a:prstGeom prst="rect">
            <a:avLst/>
          </a:prstGeom>
          <a:solidFill>
            <a:srgbClr val="0C0C0C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 txBox="1">
            <a:spLocks noGrp="1"/>
          </p:cNvSpPr>
          <p:nvPr>
            <p:ph type="title"/>
          </p:nvPr>
        </p:nvSpPr>
        <p:spPr>
          <a:xfrm>
            <a:off x="152629" y="4656982"/>
            <a:ext cx="7824600" cy="14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rebuchet MS"/>
              <a:buNone/>
            </a:pPr>
            <a:r>
              <a:rPr lang="en-US" sz="4800" b="1"/>
              <a:t> Roberto</a:t>
            </a:r>
            <a:r>
              <a:rPr lang="en-US" sz="4800"/>
              <a:t> </a:t>
            </a:r>
            <a:r>
              <a:rPr lang="en-US" sz="4800" b="1"/>
              <a:t>Marinucci</a:t>
            </a:r>
            <a:r>
              <a:rPr lang="en-US" sz="4800"/>
              <a:t> </a:t>
            </a:r>
            <a:endParaRPr/>
          </a:p>
        </p:txBody>
      </p:sp>
      <p:pic>
        <p:nvPicPr>
          <p:cNvPr id="387" name="Google Shape;387;p16"/>
          <p:cNvPicPr preferRelativeResize="0"/>
          <p:nvPr/>
        </p:nvPicPr>
        <p:blipFill rotWithShape="1">
          <a:blip r:embed="rId6">
            <a:alphaModFix/>
          </a:blip>
          <a:srcRect t="14400"/>
          <a:stretch/>
        </p:blipFill>
        <p:spPr>
          <a:xfrm>
            <a:off x="634275" y="640078"/>
            <a:ext cx="7495596" cy="360914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88" name="Google Shape;388;p16"/>
          <p:cNvPicPr preferRelativeResize="0"/>
          <p:nvPr/>
        </p:nvPicPr>
        <p:blipFill rotWithShape="1">
          <a:blip r:embed="rId7">
            <a:alphaModFix/>
          </a:blip>
          <a:srcRect t="13083" b="24839"/>
          <a:stretch/>
        </p:blipFill>
        <p:spPr>
          <a:xfrm>
            <a:off x="8284162" y="640078"/>
            <a:ext cx="3270387" cy="360914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89" name="Google Shape;389;p16"/>
          <p:cNvSpPr/>
          <p:nvPr/>
        </p:nvSpPr>
        <p:spPr>
          <a:xfrm>
            <a:off x="8273503" y="4557357"/>
            <a:ext cx="3925907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>
            <a:off x="10586" y="6210130"/>
            <a:ext cx="8119287" cy="27594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1" name="Google Shape;391;p16"/>
          <p:cNvSpPr/>
          <p:nvPr/>
        </p:nvSpPr>
        <p:spPr>
          <a:xfrm>
            <a:off x="8284159" y="6210130"/>
            <a:ext cx="3918428" cy="27594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17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7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7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17"/>
          <p:cNvGrpSpPr/>
          <p:nvPr/>
        </p:nvGrpSpPr>
        <p:grpSpPr>
          <a:xfrm>
            <a:off x="-3176" y="0"/>
            <a:ext cx="12192001" cy="6858001"/>
            <a:chOff x="-3176" y="0"/>
            <a:chExt cx="12192001" cy="6858001"/>
          </a:xfrm>
        </p:grpSpPr>
        <p:sp>
          <p:nvSpPr>
            <p:cNvPr id="402" name="Google Shape;402;p17"/>
            <p:cNvSpPr/>
            <p:nvPr/>
          </p:nvSpPr>
          <p:spPr>
            <a:xfrm>
              <a:off x="0" y="0"/>
              <a:ext cx="12188825" cy="6858001"/>
            </a:xfrm>
            <a:prstGeom prst="rect">
              <a:avLst/>
            </a:prstGeom>
            <a:solidFill>
              <a:srgbClr val="F9D3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03" name="Google Shape;403;p17"/>
            <p:cNvPicPr preferRelativeResize="0"/>
            <p:nvPr/>
          </p:nvPicPr>
          <p:blipFill rotWithShape="1">
            <a:blip r:embed="rId3">
              <a:alphaModFix amt="10000"/>
            </a:blip>
            <a:srcRect/>
            <a:stretch/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4" name="Google Shape;404;p17"/>
          <p:cNvSpPr/>
          <p:nvPr/>
        </p:nvSpPr>
        <p:spPr>
          <a:xfrm>
            <a:off x="0" y="4340981"/>
            <a:ext cx="8968085" cy="1660332"/>
          </a:xfrm>
          <a:prstGeom prst="rect">
            <a:avLst/>
          </a:prstGeom>
          <a:solidFill>
            <a:srgbClr val="0C0C0C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7"/>
          <p:cNvSpPr txBox="1">
            <a:spLocks noGrp="1"/>
          </p:cNvSpPr>
          <p:nvPr>
            <p:ph type="title"/>
          </p:nvPr>
        </p:nvSpPr>
        <p:spPr>
          <a:xfrm>
            <a:off x="293077" y="4494107"/>
            <a:ext cx="8520723" cy="1409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rebuchet MS"/>
              <a:buNone/>
            </a:pPr>
            <a:r>
              <a:rPr lang="en-US" sz="4800" b="1"/>
              <a:t>Giulia</a:t>
            </a:r>
            <a:r>
              <a:rPr lang="en-US" sz="4800"/>
              <a:t> </a:t>
            </a:r>
            <a:r>
              <a:rPr lang="en-US" sz="4800" b="1"/>
              <a:t>Melfa</a:t>
            </a:r>
            <a:endParaRPr/>
          </a:p>
        </p:txBody>
      </p:sp>
      <p:pic>
        <p:nvPicPr>
          <p:cNvPr id="406" name="Google Shape;406;p17"/>
          <p:cNvPicPr preferRelativeResize="0"/>
          <p:nvPr/>
        </p:nvPicPr>
        <p:blipFill rotWithShape="1">
          <a:blip r:embed="rId6">
            <a:alphaModFix/>
          </a:blip>
          <a:srcRect l="8628" r="-3" b="-3"/>
          <a:stretch/>
        </p:blipFill>
        <p:spPr>
          <a:xfrm>
            <a:off x="-2" y="-2"/>
            <a:ext cx="2877490" cy="419893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407" name="Google Shape;407;p17"/>
          <p:cNvPicPr preferRelativeResize="0"/>
          <p:nvPr/>
        </p:nvPicPr>
        <p:blipFill rotWithShape="1">
          <a:blip r:embed="rId7">
            <a:alphaModFix/>
          </a:blip>
          <a:srcRect l="8209" r="2" b="2"/>
          <a:stretch/>
        </p:blipFill>
        <p:spPr>
          <a:xfrm>
            <a:off x="3037359" y="2"/>
            <a:ext cx="2882845" cy="418753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408" name="Google Shape;408;p17"/>
          <p:cNvPicPr preferRelativeResize="0"/>
          <p:nvPr/>
        </p:nvPicPr>
        <p:blipFill rotWithShape="1">
          <a:blip r:embed="rId8">
            <a:alphaModFix/>
          </a:blip>
          <a:srcRect l="3760" r="4449" b="2"/>
          <a:stretch/>
        </p:blipFill>
        <p:spPr>
          <a:xfrm>
            <a:off x="6085242" y="2"/>
            <a:ext cx="2882845" cy="418753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409" name="Google Shape;409;p17"/>
          <p:cNvPicPr preferRelativeResize="0"/>
          <p:nvPr/>
        </p:nvPicPr>
        <p:blipFill rotWithShape="1">
          <a:blip r:embed="rId9">
            <a:alphaModFix/>
          </a:blip>
          <a:srcRect r="2024" b="2"/>
          <a:stretch/>
        </p:blipFill>
        <p:spPr>
          <a:xfrm>
            <a:off x="9111715" y="1"/>
            <a:ext cx="3077109" cy="4187534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sp>
        <p:nvSpPr>
          <p:cNvPr id="410" name="Google Shape;410;p17"/>
          <p:cNvSpPr/>
          <p:nvPr/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7"/>
          <p:cNvSpPr/>
          <p:nvPr/>
        </p:nvSpPr>
        <p:spPr>
          <a:xfrm>
            <a:off x="0" y="5993754"/>
            <a:ext cx="8968085" cy="275942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2" name="Google Shape;412;p17"/>
          <p:cNvSpPr/>
          <p:nvPr/>
        </p:nvSpPr>
        <p:spPr>
          <a:xfrm>
            <a:off x="9111715" y="5993754"/>
            <a:ext cx="3080285" cy="275942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3138" y="108229"/>
            <a:ext cx="4334400" cy="649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8"/>
          <p:cNvPicPr preferRelativeResize="0"/>
          <p:nvPr/>
        </p:nvPicPr>
        <p:blipFill rotWithShape="1">
          <a:blip r:embed="rId4">
            <a:alphaModFix/>
          </a:blip>
          <a:srcRect l="-567" t="-1" r="566" b="-40"/>
          <a:stretch/>
        </p:blipFill>
        <p:spPr>
          <a:xfrm>
            <a:off x="384191" y="108230"/>
            <a:ext cx="4701664" cy="64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8"/>
          <p:cNvSpPr/>
          <p:nvPr/>
        </p:nvSpPr>
        <p:spPr>
          <a:xfrm rot="5400000">
            <a:off x="9156599" y="3813349"/>
            <a:ext cx="4604890" cy="1212633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Diego</a:t>
            </a:r>
            <a:r>
              <a:rPr lang="en-US" sz="4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Modigliani</a:t>
            </a:r>
            <a:r>
              <a:rPr lang="en-US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9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9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9"/>
          <p:cNvGrpSpPr/>
          <p:nvPr/>
        </p:nvGrpSpPr>
        <p:grpSpPr>
          <a:xfrm>
            <a:off x="-3176" y="0"/>
            <a:ext cx="12192001" cy="6858001"/>
            <a:chOff x="-3176" y="0"/>
            <a:chExt cx="12192001" cy="6858001"/>
          </a:xfrm>
        </p:grpSpPr>
        <p:sp>
          <p:nvSpPr>
            <p:cNvPr id="430" name="Google Shape;430;p19"/>
            <p:cNvSpPr/>
            <p:nvPr/>
          </p:nvSpPr>
          <p:spPr>
            <a:xfrm>
              <a:off x="0" y="0"/>
              <a:ext cx="12188825" cy="6858001"/>
            </a:xfrm>
            <a:prstGeom prst="rect">
              <a:avLst/>
            </a:prstGeom>
            <a:solidFill>
              <a:srgbClr val="F9D3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31" name="Google Shape;431;p19"/>
            <p:cNvPicPr preferRelativeResize="0"/>
            <p:nvPr/>
          </p:nvPicPr>
          <p:blipFill rotWithShape="1">
            <a:blip r:embed="rId3">
              <a:alphaModFix amt="10000"/>
            </a:blip>
            <a:srcRect/>
            <a:stretch/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2" name="Google Shape;432;p19"/>
          <p:cNvSpPr/>
          <p:nvPr/>
        </p:nvSpPr>
        <p:spPr>
          <a:xfrm>
            <a:off x="0" y="4340981"/>
            <a:ext cx="8968085" cy="1660332"/>
          </a:xfrm>
          <a:prstGeom prst="rect">
            <a:avLst/>
          </a:prstGeom>
          <a:solidFill>
            <a:srgbClr val="0C0C0C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9"/>
          <p:cNvSpPr txBox="1">
            <a:spLocks noGrp="1"/>
          </p:cNvSpPr>
          <p:nvPr>
            <p:ph type="title"/>
          </p:nvPr>
        </p:nvSpPr>
        <p:spPr>
          <a:xfrm>
            <a:off x="79930" y="4494107"/>
            <a:ext cx="8733870" cy="135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rebuchet MS"/>
              <a:buNone/>
            </a:pPr>
            <a:r>
              <a:rPr lang="en-US" sz="4800" b="1"/>
              <a:t> Sofia</a:t>
            </a:r>
            <a:r>
              <a:rPr lang="en-US" sz="4800"/>
              <a:t> </a:t>
            </a:r>
            <a:r>
              <a:rPr lang="en-US" sz="4800" b="1"/>
              <a:t>Perugini</a:t>
            </a:r>
            <a:r>
              <a:rPr lang="en-US" sz="4800"/>
              <a:t> </a:t>
            </a:r>
            <a:endParaRPr/>
          </a:p>
        </p:txBody>
      </p:sp>
      <p:pic>
        <p:nvPicPr>
          <p:cNvPr id="434" name="Google Shape;434;p19"/>
          <p:cNvPicPr preferRelativeResize="0"/>
          <p:nvPr/>
        </p:nvPicPr>
        <p:blipFill rotWithShape="1">
          <a:blip r:embed="rId6">
            <a:alphaModFix/>
          </a:blip>
          <a:srcRect t="2522" b="20528"/>
          <a:stretch/>
        </p:blipFill>
        <p:spPr>
          <a:xfrm>
            <a:off x="-2" y="-2"/>
            <a:ext cx="5334000" cy="419893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435" name="Google Shape;435;p19"/>
          <p:cNvPicPr preferRelativeResize="0"/>
          <p:nvPr/>
        </p:nvPicPr>
        <p:blipFill rotWithShape="1">
          <a:blip r:embed="rId7">
            <a:alphaModFix/>
          </a:blip>
          <a:srcRect t="9810" r="-1" b="23391"/>
          <a:stretch/>
        </p:blipFill>
        <p:spPr>
          <a:xfrm>
            <a:off x="5441840" y="2"/>
            <a:ext cx="3526247" cy="418753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sp>
        <p:nvSpPr>
          <p:cNvPr id="436" name="Google Shape;436;p19"/>
          <p:cNvSpPr/>
          <p:nvPr/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9"/>
          <p:cNvSpPr/>
          <p:nvPr/>
        </p:nvSpPr>
        <p:spPr>
          <a:xfrm>
            <a:off x="0" y="5993754"/>
            <a:ext cx="8968085" cy="27594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8" name="Google Shape;438;p19"/>
          <p:cNvSpPr/>
          <p:nvPr/>
        </p:nvSpPr>
        <p:spPr>
          <a:xfrm>
            <a:off x="9111715" y="5993754"/>
            <a:ext cx="3080285" cy="27594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"/>
          <p:cNvSpPr txBox="1">
            <a:spLocks noGrp="1"/>
          </p:cNvSpPr>
          <p:nvPr>
            <p:ph type="title"/>
          </p:nvPr>
        </p:nvSpPr>
        <p:spPr>
          <a:xfrm>
            <a:off x="461600" y="745875"/>
            <a:ext cx="63414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 b="1"/>
              <a:t>Dario Battello </a:t>
            </a:r>
            <a:endParaRPr b="1"/>
          </a:p>
        </p:txBody>
      </p:sp>
      <p:pic>
        <p:nvPicPr>
          <p:cNvPr id="214" name="Google Shape;2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8725" y="2081400"/>
            <a:ext cx="3547275" cy="467767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4">
            <a:alphaModFix/>
          </a:blip>
          <a:srcRect l="-4549" t="-28772" r="-4560" b="19661"/>
          <a:stretch/>
        </p:blipFill>
        <p:spPr>
          <a:xfrm>
            <a:off x="6513650" y="1113675"/>
            <a:ext cx="4078950" cy="536790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20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20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0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20"/>
          <p:cNvGrpSpPr/>
          <p:nvPr/>
        </p:nvGrpSpPr>
        <p:grpSpPr>
          <a:xfrm>
            <a:off x="-3176" y="0"/>
            <a:ext cx="12192001" cy="6858001"/>
            <a:chOff x="-3176" y="0"/>
            <a:chExt cx="12192001" cy="6858001"/>
          </a:xfrm>
        </p:grpSpPr>
        <p:sp>
          <p:nvSpPr>
            <p:cNvPr id="449" name="Google Shape;449;p20"/>
            <p:cNvSpPr/>
            <p:nvPr/>
          </p:nvSpPr>
          <p:spPr>
            <a:xfrm>
              <a:off x="0" y="0"/>
              <a:ext cx="12188825" cy="6858001"/>
            </a:xfrm>
            <a:prstGeom prst="rect">
              <a:avLst/>
            </a:prstGeom>
            <a:solidFill>
              <a:srgbClr val="F9D3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50" name="Google Shape;450;p20"/>
            <p:cNvPicPr preferRelativeResize="0"/>
            <p:nvPr/>
          </p:nvPicPr>
          <p:blipFill rotWithShape="1">
            <a:blip r:embed="rId3">
              <a:alphaModFix amt="10000"/>
            </a:blip>
            <a:srcRect/>
            <a:stretch/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1" name="Google Shape;451;p20"/>
          <p:cNvSpPr/>
          <p:nvPr/>
        </p:nvSpPr>
        <p:spPr>
          <a:xfrm>
            <a:off x="0" y="4340981"/>
            <a:ext cx="8968085" cy="1660332"/>
          </a:xfrm>
          <a:prstGeom prst="rect">
            <a:avLst/>
          </a:prstGeom>
          <a:solidFill>
            <a:srgbClr val="0C0C0C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20"/>
          <p:cNvSpPr txBox="1">
            <a:spLocks noGrp="1"/>
          </p:cNvSpPr>
          <p:nvPr>
            <p:ph type="title"/>
          </p:nvPr>
        </p:nvSpPr>
        <p:spPr>
          <a:xfrm>
            <a:off x="399650" y="4494106"/>
            <a:ext cx="8414150" cy="1346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4000" b="1"/>
              <a:t>Marta</a:t>
            </a:r>
            <a:r>
              <a:rPr lang="en-US" sz="4000"/>
              <a:t> </a:t>
            </a:r>
            <a:r>
              <a:rPr lang="en-US" sz="4000" b="1"/>
              <a:t>Polese</a:t>
            </a:r>
            <a:r>
              <a:rPr lang="en-US" sz="4000"/>
              <a:t> </a:t>
            </a:r>
            <a:endParaRPr/>
          </a:p>
        </p:txBody>
      </p:sp>
      <p:pic>
        <p:nvPicPr>
          <p:cNvPr id="453" name="Google Shape;453;p20"/>
          <p:cNvPicPr preferRelativeResize="0"/>
          <p:nvPr/>
        </p:nvPicPr>
        <p:blipFill rotWithShape="1">
          <a:blip r:embed="rId6">
            <a:alphaModFix/>
          </a:blip>
          <a:srcRect t="8965" r="1" b="8954"/>
          <a:stretch/>
        </p:blipFill>
        <p:spPr>
          <a:xfrm>
            <a:off x="-2" y="-2"/>
            <a:ext cx="2877490" cy="419893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454" name="Google Shape;454;p20"/>
          <p:cNvPicPr preferRelativeResize="0"/>
          <p:nvPr/>
        </p:nvPicPr>
        <p:blipFill rotWithShape="1">
          <a:blip r:embed="rId7">
            <a:alphaModFix/>
          </a:blip>
          <a:srcRect t="4857" r="-2" b="-2"/>
          <a:stretch/>
        </p:blipFill>
        <p:spPr>
          <a:xfrm>
            <a:off x="3037359" y="2"/>
            <a:ext cx="2882845" cy="418753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455" name="Google Shape;455;p20"/>
          <p:cNvPicPr preferRelativeResize="0"/>
          <p:nvPr/>
        </p:nvPicPr>
        <p:blipFill rotWithShape="1">
          <a:blip r:embed="rId8">
            <a:alphaModFix/>
          </a:blip>
          <a:srcRect t="18292" r="3" b="2"/>
          <a:stretch/>
        </p:blipFill>
        <p:spPr>
          <a:xfrm>
            <a:off x="6085242" y="2"/>
            <a:ext cx="2882845" cy="418753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456" name="Google Shape;456;p20"/>
          <p:cNvPicPr preferRelativeResize="0"/>
          <p:nvPr/>
        </p:nvPicPr>
        <p:blipFill rotWithShape="1">
          <a:blip r:embed="rId9">
            <a:alphaModFix/>
          </a:blip>
          <a:srcRect t="13130" b="10320"/>
          <a:stretch/>
        </p:blipFill>
        <p:spPr>
          <a:xfrm>
            <a:off x="9111715" y="1"/>
            <a:ext cx="3077109" cy="4187534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sp>
        <p:nvSpPr>
          <p:cNvPr id="457" name="Google Shape;457;p20"/>
          <p:cNvSpPr/>
          <p:nvPr/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20"/>
          <p:cNvSpPr/>
          <p:nvPr/>
        </p:nvSpPr>
        <p:spPr>
          <a:xfrm>
            <a:off x="0" y="5993754"/>
            <a:ext cx="8968085" cy="275942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9" name="Google Shape;459;p20"/>
          <p:cNvSpPr/>
          <p:nvPr/>
        </p:nvSpPr>
        <p:spPr>
          <a:xfrm>
            <a:off x="9111715" y="5993754"/>
            <a:ext cx="3080285" cy="275942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21"/>
          <p:cNvPicPr preferRelativeResize="0"/>
          <p:nvPr/>
        </p:nvPicPr>
        <p:blipFill rotWithShape="1">
          <a:blip r:embed="rId3">
            <a:alphaModFix/>
          </a:blip>
          <a:srcRect r="10221" b="10073"/>
          <a:stretch/>
        </p:blipFill>
        <p:spPr>
          <a:xfrm>
            <a:off x="84442" y="204153"/>
            <a:ext cx="7082621" cy="335717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465" name="Google Shape;465;p21"/>
          <p:cNvPicPr preferRelativeResize="0"/>
          <p:nvPr/>
        </p:nvPicPr>
        <p:blipFill rotWithShape="1">
          <a:blip r:embed="rId4">
            <a:alphaModFix/>
          </a:blip>
          <a:srcRect l="-1" t="-1294" r="-1250" b="3388"/>
          <a:stretch/>
        </p:blipFill>
        <p:spPr>
          <a:xfrm>
            <a:off x="3687920" y="3429000"/>
            <a:ext cx="7082621" cy="335717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466" name="Google Shape;466;p21"/>
          <p:cNvSpPr/>
          <p:nvPr/>
        </p:nvSpPr>
        <p:spPr>
          <a:xfrm rot="5400000">
            <a:off x="9232107" y="3812034"/>
            <a:ext cx="4629286" cy="1121616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Andrea</a:t>
            </a:r>
            <a:r>
              <a:rPr lang="en-US" sz="4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Pucciarini</a:t>
            </a:r>
            <a:r>
              <a:rPr lang="en-US" sz="4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22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2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2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" name="Google Shape;476;p22"/>
          <p:cNvGrpSpPr/>
          <p:nvPr/>
        </p:nvGrpSpPr>
        <p:grpSpPr>
          <a:xfrm>
            <a:off x="-3176" y="0"/>
            <a:ext cx="12192001" cy="6858001"/>
            <a:chOff x="-3176" y="0"/>
            <a:chExt cx="12192001" cy="6858001"/>
          </a:xfrm>
        </p:grpSpPr>
        <p:sp>
          <p:nvSpPr>
            <p:cNvPr id="477" name="Google Shape;477;p22"/>
            <p:cNvSpPr/>
            <p:nvPr/>
          </p:nvSpPr>
          <p:spPr>
            <a:xfrm>
              <a:off x="0" y="0"/>
              <a:ext cx="12188825" cy="6858001"/>
            </a:xfrm>
            <a:prstGeom prst="rect">
              <a:avLst/>
            </a:prstGeom>
            <a:solidFill>
              <a:srgbClr val="F9D3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78" name="Google Shape;478;p22"/>
            <p:cNvPicPr preferRelativeResize="0"/>
            <p:nvPr/>
          </p:nvPicPr>
          <p:blipFill rotWithShape="1">
            <a:blip r:embed="rId3">
              <a:alphaModFix amt="10000"/>
            </a:blip>
            <a:srcRect/>
            <a:stretch/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9" name="Google Shape;479;p22"/>
          <p:cNvSpPr/>
          <p:nvPr/>
        </p:nvSpPr>
        <p:spPr>
          <a:xfrm>
            <a:off x="0" y="4557357"/>
            <a:ext cx="8129873" cy="1660332"/>
          </a:xfrm>
          <a:prstGeom prst="rect">
            <a:avLst/>
          </a:prstGeom>
          <a:solidFill>
            <a:srgbClr val="0C0C0C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2"/>
          <p:cNvSpPr txBox="1">
            <a:spLocks noGrp="1"/>
          </p:cNvSpPr>
          <p:nvPr>
            <p:ph type="title"/>
          </p:nvPr>
        </p:nvSpPr>
        <p:spPr>
          <a:xfrm>
            <a:off x="318556" y="4710482"/>
            <a:ext cx="7657032" cy="135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rebuchet MS"/>
              <a:buNone/>
            </a:pPr>
            <a:r>
              <a:rPr lang="en-US" sz="4800" b="1"/>
              <a:t>Luna</a:t>
            </a:r>
            <a:r>
              <a:rPr lang="en-US" sz="4800"/>
              <a:t> </a:t>
            </a:r>
            <a:r>
              <a:rPr lang="en-US" sz="4800" b="1"/>
              <a:t>Pyckevet</a:t>
            </a:r>
            <a:r>
              <a:rPr lang="en-US" sz="4800"/>
              <a:t> </a:t>
            </a:r>
            <a:endParaRPr/>
          </a:p>
        </p:txBody>
      </p:sp>
      <p:pic>
        <p:nvPicPr>
          <p:cNvPr id="481" name="Google Shape;481;p22"/>
          <p:cNvPicPr preferRelativeResize="0"/>
          <p:nvPr/>
        </p:nvPicPr>
        <p:blipFill rotWithShape="1">
          <a:blip r:embed="rId6">
            <a:alphaModFix/>
          </a:blip>
          <a:srcRect l="10929" r="21107" b="-4"/>
          <a:stretch/>
        </p:blipFill>
        <p:spPr>
          <a:xfrm>
            <a:off x="318556" y="682173"/>
            <a:ext cx="3270387" cy="3609141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482" name="Google Shape;482;p22"/>
          <p:cNvPicPr preferRelativeResize="0"/>
          <p:nvPr/>
        </p:nvPicPr>
        <p:blipFill rotWithShape="1">
          <a:blip r:embed="rId7">
            <a:alphaModFix/>
          </a:blip>
          <a:srcRect t="17232" r="-3" b="-3"/>
          <a:stretch/>
        </p:blipFill>
        <p:spPr>
          <a:xfrm>
            <a:off x="3827784" y="668512"/>
            <a:ext cx="3270387" cy="3609141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sp>
        <p:nvSpPr>
          <p:cNvPr id="483" name="Google Shape;483;p22"/>
          <p:cNvSpPr/>
          <p:nvPr/>
        </p:nvSpPr>
        <p:spPr>
          <a:xfrm>
            <a:off x="8273503" y="4557357"/>
            <a:ext cx="3925907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2"/>
          <p:cNvSpPr/>
          <p:nvPr/>
        </p:nvSpPr>
        <p:spPr>
          <a:xfrm>
            <a:off x="10586" y="6210130"/>
            <a:ext cx="8119287" cy="27594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5" name="Google Shape;485;p22"/>
          <p:cNvSpPr/>
          <p:nvPr/>
        </p:nvSpPr>
        <p:spPr>
          <a:xfrm>
            <a:off x="8284159" y="6210130"/>
            <a:ext cx="3918428" cy="27594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86" name="Google Shape;486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90912" y="682173"/>
            <a:ext cx="4824000" cy="363034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23"/>
          <p:cNvPicPr preferRelativeResize="0"/>
          <p:nvPr/>
        </p:nvPicPr>
        <p:blipFill rotWithShape="1">
          <a:blip r:embed="rId3">
            <a:alphaModFix/>
          </a:blip>
          <a:srcRect t="13114" b="5668"/>
          <a:stretch/>
        </p:blipFill>
        <p:spPr>
          <a:xfrm>
            <a:off x="117789" y="123868"/>
            <a:ext cx="3854779" cy="417436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2" name="Google Shape;492;p23"/>
          <p:cNvPicPr preferRelativeResize="0"/>
          <p:nvPr/>
        </p:nvPicPr>
        <p:blipFill rotWithShape="1">
          <a:blip r:embed="rId4">
            <a:alphaModFix/>
          </a:blip>
          <a:srcRect l="-5128" t="23370" r="-332" b="2731"/>
          <a:stretch/>
        </p:blipFill>
        <p:spPr>
          <a:xfrm>
            <a:off x="-114922" y="4378392"/>
            <a:ext cx="4824000" cy="240445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3" name="Google Shape;493;p23"/>
          <p:cNvPicPr preferRelativeResize="0"/>
          <p:nvPr/>
        </p:nvPicPr>
        <p:blipFill rotWithShape="1">
          <a:blip r:embed="rId5">
            <a:alphaModFix/>
          </a:blip>
          <a:srcRect l="3317" r="1706"/>
          <a:stretch/>
        </p:blipFill>
        <p:spPr>
          <a:xfrm>
            <a:off x="3985958" y="123868"/>
            <a:ext cx="4126902" cy="32589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4" name="Google Shape;494;p23"/>
          <p:cNvPicPr preferRelativeResize="0"/>
          <p:nvPr/>
        </p:nvPicPr>
        <p:blipFill rotWithShape="1">
          <a:blip r:embed="rId6">
            <a:alphaModFix/>
          </a:blip>
          <a:srcRect l="7378"/>
          <a:stretch/>
        </p:blipFill>
        <p:spPr>
          <a:xfrm>
            <a:off x="8166146" y="2146993"/>
            <a:ext cx="3013421" cy="4338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5" name="Google Shape;495;p23"/>
          <p:cNvPicPr preferRelativeResize="0"/>
          <p:nvPr/>
        </p:nvPicPr>
        <p:blipFill rotWithShape="1">
          <a:blip r:embed="rId7">
            <a:alphaModFix/>
          </a:blip>
          <a:srcRect t="30892" r="5267" b="-245"/>
          <a:stretch/>
        </p:blipFill>
        <p:spPr>
          <a:xfrm>
            <a:off x="4799323" y="3512031"/>
            <a:ext cx="3253500" cy="3175869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96" name="Google Shape;496;p23"/>
          <p:cNvSpPr/>
          <p:nvPr/>
        </p:nvSpPr>
        <p:spPr>
          <a:xfrm rot="5400000">
            <a:off x="9348553" y="3997153"/>
            <a:ext cx="4730031" cy="841358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Anna</a:t>
            </a:r>
            <a:r>
              <a:rPr lang="en-US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Giulia</a:t>
            </a:r>
            <a:r>
              <a:rPr lang="en-US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Tallone</a:t>
            </a:r>
            <a:r>
              <a:rPr lang="en-US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24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4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4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6" name="Google Shape;506;p24"/>
          <p:cNvGrpSpPr/>
          <p:nvPr/>
        </p:nvGrpSpPr>
        <p:grpSpPr>
          <a:xfrm>
            <a:off x="-3176" y="0"/>
            <a:ext cx="12192001" cy="6858001"/>
            <a:chOff x="-3176" y="0"/>
            <a:chExt cx="12192001" cy="6858001"/>
          </a:xfrm>
        </p:grpSpPr>
        <p:sp>
          <p:nvSpPr>
            <p:cNvPr id="507" name="Google Shape;507;p24"/>
            <p:cNvSpPr/>
            <p:nvPr/>
          </p:nvSpPr>
          <p:spPr>
            <a:xfrm>
              <a:off x="0" y="0"/>
              <a:ext cx="12188825" cy="6858001"/>
            </a:xfrm>
            <a:prstGeom prst="rect">
              <a:avLst/>
            </a:prstGeom>
            <a:solidFill>
              <a:srgbClr val="F9D3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508" name="Google Shape;508;p24"/>
            <p:cNvPicPr preferRelativeResize="0"/>
            <p:nvPr/>
          </p:nvPicPr>
          <p:blipFill rotWithShape="1">
            <a:blip r:embed="rId3">
              <a:alphaModFix amt="10000"/>
            </a:blip>
            <a:srcRect/>
            <a:stretch/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9" name="Google Shape;509;p24"/>
          <p:cNvSpPr/>
          <p:nvPr/>
        </p:nvSpPr>
        <p:spPr>
          <a:xfrm>
            <a:off x="0" y="4340981"/>
            <a:ext cx="8968085" cy="1660332"/>
          </a:xfrm>
          <a:prstGeom prst="rect">
            <a:avLst/>
          </a:prstGeom>
          <a:solidFill>
            <a:srgbClr val="0C0C0C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24"/>
          <p:cNvSpPr txBox="1">
            <a:spLocks noGrp="1"/>
          </p:cNvSpPr>
          <p:nvPr>
            <p:ph type="title"/>
          </p:nvPr>
        </p:nvSpPr>
        <p:spPr>
          <a:xfrm>
            <a:off x="390769" y="4494107"/>
            <a:ext cx="8423031" cy="1357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rebuchet MS"/>
              <a:buNone/>
            </a:pPr>
            <a:r>
              <a:rPr lang="en-US" sz="4800" b="1"/>
              <a:t>Sofia Vitelli</a:t>
            </a:r>
            <a:endParaRPr/>
          </a:p>
        </p:txBody>
      </p:sp>
      <p:pic>
        <p:nvPicPr>
          <p:cNvPr id="511" name="Google Shape;511;p24"/>
          <p:cNvPicPr preferRelativeResize="0"/>
          <p:nvPr/>
        </p:nvPicPr>
        <p:blipFill rotWithShape="1">
          <a:blip r:embed="rId6">
            <a:alphaModFix/>
          </a:blip>
          <a:srcRect t="14261" r="1" b="3658"/>
          <a:stretch/>
        </p:blipFill>
        <p:spPr>
          <a:xfrm>
            <a:off x="-2" y="-2"/>
            <a:ext cx="2877490" cy="4198938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512" name="Google Shape;512;p24"/>
          <p:cNvPicPr preferRelativeResize="0"/>
          <p:nvPr/>
        </p:nvPicPr>
        <p:blipFill rotWithShape="1">
          <a:blip r:embed="rId7">
            <a:alphaModFix/>
          </a:blip>
          <a:srcRect r="8210" b="2"/>
          <a:stretch/>
        </p:blipFill>
        <p:spPr>
          <a:xfrm>
            <a:off x="3037359" y="2"/>
            <a:ext cx="2882845" cy="418753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513" name="Google Shape;513;p24"/>
          <p:cNvPicPr preferRelativeResize="0"/>
          <p:nvPr/>
        </p:nvPicPr>
        <p:blipFill rotWithShape="1">
          <a:blip r:embed="rId8">
            <a:alphaModFix/>
          </a:blip>
          <a:srcRect l="19644" r="1226" b="2"/>
          <a:stretch/>
        </p:blipFill>
        <p:spPr>
          <a:xfrm>
            <a:off x="6085242" y="2"/>
            <a:ext cx="2882845" cy="4187535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pic>
        <p:nvPicPr>
          <p:cNvPr id="514" name="Google Shape;514;p24"/>
          <p:cNvPicPr preferRelativeResize="0"/>
          <p:nvPr/>
        </p:nvPicPr>
        <p:blipFill rotWithShape="1">
          <a:blip r:embed="rId9">
            <a:alphaModFix/>
          </a:blip>
          <a:srcRect l="12806" r="16836" b="4"/>
          <a:stretch/>
        </p:blipFill>
        <p:spPr>
          <a:xfrm>
            <a:off x="9111715" y="1"/>
            <a:ext cx="3077109" cy="4187534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0784"/>
              </a:srgbClr>
            </a:outerShdw>
          </a:effectLst>
        </p:spPr>
      </p:pic>
      <p:sp>
        <p:nvSpPr>
          <p:cNvPr id="515" name="Google Shape;515;p24"/>
          <p:cNvSpPr/>
          <p:nvPr/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24"/>
          <p:cNvSpPr/>
          <p:nvPr/>
        </p:nvSpPr>
        <p:spPr>
          <a:xfrm>
            <a:off x="0" y="5993754"/>
            <a:ext cx="8968085" cy="275942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7" name="Google Shape;517;p24"/>
          <p:cNvSpPr/>
          <p:nvPr/>
        </p:nvSpPr>
        <p:spPr>
          <a:xfrm>
            <a:off x="9111715" y="5993754"/>
            <a:ext cx="3080285" cy="275942"/>
          </a:xfrm>
          <a:prstGeom prst="rect">
            <a:avLst/>
          </a:pr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25"/>
          <p:cNvPicPr preferRelativeResize="0"/>
          <p:nvPr/>
        </p:nvPicPr>
        <p:blipFill rotWithShape="1">
          <a:blip r:embed="rId3">
            <a:alphaModFix/>
          </a:blip>
          <a:srcRect t="19077" b="-2336"/>
          <a:stretch/>
        </p:blipFill>
        <p:spPr>
          <a:xfrm>
            <a:off x="4981210" y="328600"/>
            <a:ext cx="4489200" cy="664485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523" name="Google Shape;523;p25"/>
          <p:cNvPicPr preferRelativeResize="0"/>
          <p:nvPr/>
        </p:nvPicPr>
        <p:blipFill rotWithShape="1">
          <a:blip r:embed="rId4">
            <a:alphaModFix/>
          </a:blip>
          <a:srcRect l="1583" t="285" r="-1582" b="18996"/>
          <a:stretch/>
        </p:blipFill>
        <p:spPr>
          <a:xfrm>
            <a:off x="370419" y="97692"/>
            <a:ext cx="4489200" cy="644193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524" name="Google Shape;524;p25"/>
          <p:cNvSpPr/>
          <p:nvPr/>
        </p:nvSpPr>
        <p:spPr>
          <a:xfrm rot="5400000">
            <a:off x="9194621" y="3777139"/>
            <a:ext cx="4515164" cy="1198951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Diana Vysotchan</a:t>
            </a:r>
            <a:r>
              <a:rPr lang="en-US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740" y="105228"/>
            <a:ext cx="4338000" cy="416208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530" name="Google Shape;530;p26"/>
          <p:cNvPicPr preferRelativeResize="0"/>
          <p:nvPr/>
        </p:nvPicPr>
        <p:blipFill rotWithShape="1">
          <a:blip r:embed="rId4">
            <a:alphaModFix/>
          </a:blip>
          <a:srcRect r="24602"/>
          <a:stretch/>
        </p:blipFill>
        <p:spPr>
          <a:xfrm>
            <a:off x="4644130" y="105228"/>
            <a:ext cx="4090416" cy="376256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531" name="Google Shape;531;p26"/>
          <p:cNvPicPr preferRelativeResize="0"/>
          <p:nvPr/>
        </p:nvPicPr>
        <p:blipFill rotWithShape="1">
          <a:blip r:embed="rId5">
            <a:alphaModFix/>
          </a:blip>
          <a:srcRect l="32499" t="15118" b="22532"/>
          <a:stretch/>
        </p:blipFill>
        <p:spPr>
          <a:xfrm>
            <a:off x="3753740" y="4399275"/>
            <a:ext cx="3258949" cy="2255804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532" name="Google Shape;53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74393" y="4067551"/>
            <a:ext cx="3618000" cy="250508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533" name="Google Shape;533;p26"/>
          <p:cNvPicPr preferRelativeResize="0"/>
          <p:nvPr/>
        </p:nvPicPr>
        <p:blipFill rotWithShape="1">
          <a:blip r:embed="rId7">
            <a:alphaModFix/>
          </a:blip>
          <a:srcRect l="246" t="37094" r="-246" b="-26539"/>
          <a:stretch/>
        </p:blipFill>
        <p:spPr>
          <a:xfrm>
            <a:off x="135740" y="4399275"/>
            <a:ext cx="3618000" cy="323611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534" name="Google Shape;534;p26"/>
          <p:cNvSpPr/>
          <p:nvPr/>
        </p:nvSpPr>
        <p:spPr>
          <a:xfrm rot="5400000">
            <a:off x="9317647" y="3735083"/>
            <a:ext cx="4559136" cy="1115967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Sofia</a:t>
            </a:r>
            <a:r>
              <a:rPr lang="en-US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Zh</a:t>
            </a:r>
            <a:r>
              <a:rPr lang="it-IT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</a:t>
            </a: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"/>
          <p:cNvPicPr preferRelativeResize="0"/>
          <p:nvPr/>
        </p:nvPicPr>
        <p:blipFill rotWithShape="1">
          <a:blip r:embed="rId3">
            <a:alphaModFix/>
          </a:blip>
          <a:srcRect l="11715"/>
          <a:stretch/>
        </p:blipFill>
        <p:spPr>
          <a:xfrm>
            <a:off x="4929681" y="986313"/>
            <a:ext cx="4258827" cy="3618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21" name="Google Shape;22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60" y="3173817"/>
            <a:ext cx="4824000" cy="3618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22" name="Google Shape;222;p3"/>
          <p:cNvPicPr preferRelativeResize="0"/>
          <p:nvPr/>
        </p:nvPicPr>
        <p:blipFill rotWithShape="1">
          <a:blip r:embed="rId5">
            <a:alphaModFix/>
          </a:blip>
          <a:srcRect r="2801" b="6008"/>
          <a:stretch/>
        </p:blipFill>
        <p:spPr>
          <a:xfrm>
            <a:off x="9277218" y="2151287"/>
            <a:ext cx="2914782" cy="44740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223" name="Google Shape;223;p3"/>
          <p:cNvSpPr/>
          <p:nvPr/>
        </p:nvSpPr>
        <p:spPr>
          <a:xfrm>
            <a:off x="1" y="613306"/>
            <a:ext cx="4853660" cy="118068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Francesco Bellucci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"/>
          <p:cNvPicPr preferRelativeResize="0"/>
          <p:nvPr/>
        </p:nvPicPr>
        <p:blipFill rotWithShape="1">
          <a:blip r:embed="rId3">
            <a:alphaModFix/>
          </a:blip>
          <a:srcRect l="1153" t="490" r="3420" b="1501"/>
          <a:stretch/>
        </p:blipFill>
        <p:spPr>
          <a:xfrm>
            <a:off x="6096000" y="160157"/>
            <a:ext cx="4459286" cy="531061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4">
            <a:alphaModFix/>
          </a:blip>
          <a:srcRect t="10484"/>
          <a:stretch/>
        </p:blipFill>
        <p:spPr>
          <a:xfrm>
            <a:off x="1800434" y="1936084"/>
            <a:ext cx="4186095" cy="485057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230" name="Google Shape;230;p4"/>
          <p:cNvSpPr/>
          <p:nvPr/>
        </p:nvSpPr>
        <p:spPr>
          <a:xfrm>
            <a:off x="0" y="639440"/>
            <a:ext cx="5826014" cy="1136784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Tobia Benvenuti</a:t>
            </a:r>
            <a:endParaRPr sz="40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5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5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" name="Google Shape;240;p5"/>
          <p:cNvGrpSpPr/>
          <p:nvPr/>
        </p:nvGrpSpPr>
        <p:grpSpPr>
          <a:xfrm>
            <a:off x="-3176" y="0"/>
            <a:ext cx="12192001" cy="6858001"/>
            <a:chOff x="-3176" y="0"/>
            <a:chExt cx="12192001" cy="6858001"/>
          </a:xfrm>
        </p:grpSpPr>
        <p:sp>
          <p:nvSpPr>
            <p:cNvPr id="241" name="Google Shape;241;p5"/>
            <p:cNvSpPr/>
            <p:nvPr/>
          </p:nvSpPr>
          <p:spPr>
            <a:xfrm>
              <a:off x="0" y="0"/>
              <a:ext cx="12188825" cy="6858001"/>
            </a:xfrm>
            <a:prstGeom prst="rect">
              <a:avLst/>
            </a:prstGeom>
            <a:solidFill>
              <a:srgbClr val="F9D3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242" name="Google Shape;242;p5"/>
            <p:cNvPicPr preferRelativeResize="0"/>
            <p:nvPr/>
          </p:nvPicPr>
          <p:blipFill rotWithShape="1">
            <a:blip r:embed="rId3">
              <a:alphaModFix amt="10000"/>
            </a:blip>
            <a:srcRect/>
            <a:stretch/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3" name="Google Shape;243;p5"/>
          <p:cNvSpPr/>
          <p:nvPr/>
        </p:nvSpPr>
        <p:spPr>
          <a:xfrm>
            <a:off x="0" y="4340981"/>
            <a:ext cx="8968085" cy="1660332"/>
          </a:xfrm>
          <a:prstGeom prst="rect">
            <a:avLst/>
          </a:prstGeom>
          <a:solidFill>
            <a:srgbClr val="0C0C0C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5"/>
          <p:cNvSpPr txBox="1">
            <a:spLocks noGrp="1"/>
          </p:cNvSpPr>
          <p:nvPr>
            <p:ph type="title"/>
          </p:nvPr>
        </p:nvSpPr>
        <p:spPr>
          <a:xfrm>
            <a:off x="680322" y="4494107"/>
            <a:ext cx="8133478" cy="1409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4000" b="1"/>
              <a:t>Giulio</a:t>
            </a:r>
            <a:r>
              <a:rPr lang="en-US" sz="4000"/>
              <a:t> </a:t>
            </a:r>
            <a:r>
              <a:rPr lang="en-US" sz="4000" b="1"/>
              <a:t>Casini</a:t>
            </a:r>
            <a:r>
              <a:rPr lang="en-US" sz="4000"/>
              <a:t> </a:t>
            </a:r>
            <a:endParaRPr/>
          </a:p>
        </p:txBody>
      </p:sp>
      <p:pic>
        <p:nvPicPr>
          <p:cNvPr id="245" name="Google Shape;245;p5"/>
          <p:cNvPicPr preferRelativeResize="0"/>
          <p:nvPr/>
        </p:nvPicPr>
        <p:blipFill rotWithShape="1">
          <a:blip r:embed="rId6">
            <a:alphaModFix/>
          </a:blip>
          <a:srcRect t="31679" r="-1" b="33197"/>
          <a:stretch/>
        </p:blipFill>
        <p:spPr>
          <a:xfrm>
            <a:off x="-6352" y="-28695"/>
            <a:ext cx="8966200" cy="41989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46" name="Google Shape;246;p5"/>
          <p:cNvPicPr preferRelativeResize="0"/>
          <p:nvPr/>
        </p:nvPicPr>
        <p:blipFill rotWithShape="1">
          <a:blip r:embed="rId7">
            <a:alphaModFix/>
          </a:blip>
          <a:srcRect r="1556"/>
          <a:stretch/>
        </p:blipFill>
        <p:spPr>
          <a:xfrm>
            <a:off x="9111717" y="15514"/>
            <a:ext cx="3080285" cy="417202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247" name="Google Shape;247;p5"/>
          <p:cNvSpPr/>
          <p:nvPr/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5"/>
          <p:cNvSpPr/>
          <p:nvPr/>
        </p:nvSpPr>
        <p:spPr>
          <a:xfrm>
            <a:off x="0" y="5993754"/>
            <a:ext cx="8968085" cy="27594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9" name="Google Shape;249;p5"/>
          <p:cNvSpPr/>
          <p:nvPr/>
        </p:nvSpPr>
        <p:spPr>
          <a:xfrm>
            <a:off x="9111715" y="5993754"/>
            <a:ext cx="3080285" cy="27594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4642" y="1883306"/>
            <a:ext cx="2937658" cy="3618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55" name="Google Shape;25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33413" y="2118915"/>
            <a:ext cx="2532939" cy="3618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56" name="Google Shape;25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4362" y="3188980"/>
            <a:ext cx="3006000" cy="3618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57" name="Google Shape;25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64362" y="51020"/>
            <a:ext cx="3006000" cy="366457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58" name="Google Shape;258;p6"/>
          <p:cNvPicPr preferRelativeResize="0"/>
          <p:nvPr/>
        </p:nvPicPr>
        <p:blipFill rotWithShape="1">
          <a:blip r:embed="rId7">
            <a:alphaModFix/>
          </a:blip>
          <a:srcRect l="-21081" t="19107" r="21080"/>
          <a:stretch/>
        </p:blipFill>
        <p:spPr>
          <a:xfrm>
            <a:off x="-463178" y="1883307"/>
            <a:ext cx="3841835" cy="438333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259" name="Google Shape;259;p6"/>
          <p:cNvSpPr/>
          <p:nvPr/>
        </p:nvSpPr>
        <p:spPr>
          <a:xfrm>
            <a:off x="0" y="591361"/>
            <a:ext cx="6501311" cy="1167101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Clara Ciaffei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7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Google Shape;269;p7"/>
          <p:cNvGrpSpPr/>
          <p:nvPr/>
        </p:nvGrpSpPr>
        <p:grpSpPr>
          <a:xfrm>
            <a:off x="-3176" y="0"/>
            <a:ext cx="12192001" cy="6858001"/>
            <a:chOff x="-3176" y="0"/>
            <a:chExt cx="12192001" cy="6858001"/>
          </a:xfrm>
        </p:grpSpPr>
        <p:sp>
          <p:nvSpPr>
            <p:cNvPr id="270" name="Google Shape;270;p7"/>
            <p:cNvSpPr/>
            <p:nvPr/>
          </p:nvSpPr>
          <p:spPr>
            <a:xfrm>
              <a:off x="0" y="0"/>
              <a:ext cx="12188825" cy="6858001"/>
            </a:xfrm>
            <a:prstGeom prst="rect">
              <a:avLst/>
            </a:prstGeom>
            <a:solidFill>
              <a:srgbClr val="F9D3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271" name="Google Shape;271;p7"/>
            <p:cNvPicPr preferRelativeResize="0"/>
            <p:nvPr/>
          </p:nvPicPr>
          <p:blipFill rotWithShape="1">
            <a:blip r:embed="rId3">
              <a:alphaModFix amt="10000"/>
            </a:blip>
            <a:srcRect/>
            <a:stretch/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7"/>
          <p:cNvSpPr/>
          <p:nvPr/>
        </p:nvSpPr>
        <p:spPr>
          <a:xfrm>
            <a:off x="2" y="609600"/>
            <a:ext cx="7002377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7"/>
          <p:cNvSpPr txBox="1">
            <a:spLocks noGrp="1"/>
          </p:cNvSpPr>
          <p:nvPr>
            <p:ph type="title"/>
          </p:nvPr>
        </p:nvSpPr>
        <p:spPr>
          <a:xfrm>
            <a:off x="127034" y="609599"/>
            <a:ext cx="6660266" cy="1360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4000" b="1"/>
              <a:t>Sara</a:t>
            </a:r>
            <a:r>
              <a:rPr lang="en-US" sz="3600"/>
              <a:t> </a:t>
            </a:r>
            <a:r>
              <a:rPr lang="en-US" sz="4000" b="1"/>
              <a:t>Curti</a:t>
            </a:r>
            <a:r>
              <a:rPr lang="en-US" sz="3600"/>
              <a:t> </a:t>
            </a:r>
            <a:endParaRPr/>
          </a:p>
        </p:txBody>
      </p:sp>
      <p:pic>
        <p:nvPicPr>
          <p:cNvPr id="274" name="Google Shape;27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" y="1970240"/>
            <a:ext cx="7040880" cy="20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7"/>
          <p:cNvPicPr preferRelativeResize="0"/>
          <p:nvPr/>
        </p:nvPicPr>
        <p:blipFill rotWithShape="1">
          <a:blip r:embed="rId6">
            <a:alphaModFix/>
          </a:blip>
          <a:srcRect t="32724" b="8688"/>
          <a:stretch/>
        </p:blipFill>
        <p:spPr>
          <a:xfrm>
            <a:off x="3501190" y="2372041"/>
            <a:ext cx="3705291" cy="2894428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76" name="Google Shape;276;p7"/>
          <p:cNvPicPr preferRelativeResize="0"/>
          <p:nvPr/>
        </p:nvPicPr>
        <p:blipFill rotWithShape="1">
          <a:blip r:embed="rId7">
            <a:alphaModFix/>
          </a:blip>
          <a:srcRect t="25014" r="-4" b="5795"/>
          <a:stretch/>
        </p:blipFill>
        <p:spPr>
          <a:xfrm>
            <a:off x="7613414" y="477914"/>
            <a:ext cx="4168476" cy="557305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77" name="Google Shape;277;p7"/>
          <p:cNvPicPr preferRelativeResize="0"/>
          <p:nvPr/>
        </p:nvPicPr>
        <p:blipFill rotWithShape="1">
          <a:blip r:embed="rId8">
            <a:alphaModFix/>
          </a:blip>
          <a:srcRect t="12255" b="4733"/>
          <a:stretch/>
        </p:blipFill>
        <p:spPr>
          <a:xfrm>
            <a:off x="127034" y="2121426"/>
            <a:ext cx="3048000" cy="4498072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8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8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p8"/>
          <p:cNvGrpSpPr/>
          <p:nvPr/>
        </p:nvGrpSpPr>
        <p:grpSpPr>
          <a:xfrm>
            <a:off x="-3176" y="0"/>
            <a:ext cx="12192001" cy="6858001"/>
            <a:chOff x="-3176" y="0"/>
            <a:chExt cx="12192001" cy="6858001"/>
          </a:xfrm>
        </p:grpSpPr>
        <p:sp>
          <p:nvSpPr>
            <p:cNvPr id="288" name="Google Shape;288;p8"/>
            <p:cNvSpPr/>
            <p:nvPr/>
          </p:nvSpPr>
          <p:spPr>
            <a:xfrm>
              <a:off x="0" y="0"/>
              <a:ext cx="12188825" cy="6858001"/>
            </a:xfrm>
            <a:prstGeom prst="rect">
              <a:avLst/>
            </a:prstGeom>
            <a:solidFill>
              <a:srgbClr val="F9D3A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289" name="Google Shape;289;p8"/>
            <p:cNvPicPr preferRelativeResize="0"/>
            <p:nvPr/>
          </p:nvPicPr>
          <p:blipFill rotWithShape="1">
            <a:blip r:embed="rId3">
              <a:alphaModFix amt="10000"/>
            </a:blip>
            <a:srcRect/>
            <a:stretch/>
          </p:blipFill>
          <p:spPr>
            <a:xfrm>
              <a:off x="-3176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0" name="Google Shape;290;p8"/>
          <p:cNvSpPr/>
          <p:nvPr/>
        </p:nvSpPr>
        <p:spPr>
          <a:xfrm>
            <a:off x="0" y="4557357"/>
            <a:ext cx="8129873" cy="1660332"/>
          </a:xfrm>
          <a:prstGeom prst="rect">
            <a:avLst/>
          </a:prstGeom>
          <a:solidFill>
            <a:srgbClr val="0C0C0C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8"/>
          <p:cNvSpPr txBox="1">
            <a:spLocks noGrp="1"/>
          </p:cNvSpPr>
          <p:nvPr>
            <p:ph type="title"/>
          </p:nvPr>
        </p:nvSpPr>
        <p:spPr>
          <a:xfrm>
            <a:off x="142098" y="4595922"/>
            <a:ext cx="7833490" cy="15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-US" sz="4000"/>
              <a:t> </a:t>
            </a:r>
            <a:r>
              <a:rPr lang="en-US" sz="4000" b="1"/>
              <a:t>Alessandro</a:t>
            </a:r>
            <a:r>
              <a:rPr lang="en-US" sz="4800"/>
              <a:t> </a:t>
            </a:r>
            <a:r>
              <a:rPr lang="en-US" sz="4000" b="1"/>
              <a:t>Di</a:t>
            </a:r>
            <a:r>
              <a:rPr lang="en-US" sz="4800"/>
              <a:t> </a:t>
            </a:r>
            <a:r>
              <a:rPr lang="en-US" sz="4000" b="1"/>
              <a:t>Coste</a:t>
            </a:r>
            <a:r>
              <a:rPr lang="en-US" sz="4800"/>
              <a:t> </a:t>
            </a:r>
            <a:endParaRPr/>
          </a:p>
        </p:txBody>
      </p:sp>
      <p:pic>
        <p:nvPicPr>
          <p:cNvPr id="292" name="Google Shape;292;p8"/>
          <p:cNvPicPr preferRelativeResize="0"/>
          <p:nvPr/>
        </p:nvPicPr>
        <p:blipFill rotWithShape="1">
          <a:blip r:embed="rId6">
            <a:alphaModFix/>
          </a:blip>
          <a:srcRect t="8346" b="27452"/>
          <a:stretch/>
        </p:blipFill>
        <p:spPr>
          <a:xfrm>
            <a:off x="634275" y="640078"/>
            <a:ext cx="7495596" cy="360914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293" name="Google Shape;293;p8"/>
          <p:cNvPicPr preferRelativeResize="0"/>
          <p:nvPr/>
        </p:nvPicPr>
        <p:blipFill rotWithShape="1">
          <a:blip r:embed="rId7">
            <a:alphaModFix/>
          </a:blip>
          <a:srcRect t="25016" b="12907"/>
          <a:stretch/>
        </p:blipFill>
        <p:spPr>
          <a:xfrm>
            <a:off x="8287338" y="640078"/>
            <a:ext cx="3270387" cy="3609141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294" name="Google Shape;294;p8"/>
          <p:cNvSpPr/>
          <p:nvPr/>
        </p:nvSpPr>
        <p:spPr>
          <a:xfrm>
            <a:off x="8273503" y="4557357"/>
            <a:ext cx="3925907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8"/>
          <p:cNvSpPr/>
          <p:nvPr/>
        </p:nvSpPr>
        <p:spPr>
          <a:xfrm>
            <a:off x="10586" y="6210130"/>
            <a:ext cx="8119287" cy="275942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6" name="Google Shape;296;p8"/>
          <p:cNvSpPr/>
          <p:nvPr/>
        </p:nvSpPr>
        <p:spPr>
          <a:xfrm>
            <a:off x="8284159" y="6210130"/>
            <a:ext cx="3918428" cy="275942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A0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239" y="59966"/>
            <a:ext cx="5608800" cy="3239566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pic>
        <p:nvPicPr>
          <p:cNvPr id="302" name="Google Shape;302;p9"/>
          <p:cNvPicPr preferRelativeResize="0"/>
          <p:nvPr/>
        </p:nvPicPr>
        <p:blipFill rotWithShape="1">
          <a:blip r:embed="rId4">
            <a:alphaModFix/>
          </a:blip>
          <a:srcRect t="14805"/>
          <a:stretch/>
        </p:blipFill>
        <p:spPr>
          <a:xfrm>
            <a:off x="9043595" y="2124927"/>
            <a:ext cx="2998166" cy="461642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  <p:sp>
        <p:nvSpPr>
          <p:cNvPr id="303" name="Google Shape;303;p9"/>
          <p:cNvSpPr/>
          <p:nvPr/>
        </p:nvSpPr>
        <p:spPr>
          <a:xfrm>
            <a:off x="5897063" y="612797"/>
            <a:ext cx="4593050" cy="1358811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Sofia Fratarcangeli</a:t>
            </a:r>
            <a:endParaRPr/>
          </a:p>
        </p:txBody>
      </p:sp>
      <p:pic>
        <p:nvPicPr>
          <p:cNvPr id="304" name="Google Shape;304;p9"/>
          <p:cNvPicPr preferRelativeResize="0"/>
          <p:nvPr/>
        </p:nvPicPr>
        <p:blipFill rotWithShape="1">
          <a:blip r:embed="rId5">
            <a:alphaModFix/>
          </a:blip>
          <a:srcRect t="-10900" b="9299"/>
          <a:stretch/>
        </p:blipFill>
        <p:spPr>
          <a:xfrm>
            <a:off x="4796951" y="1777097"/>
            <a:ext cx="4064000" cy="496425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M04033917[[fn=Berlin]]_novariants">
  <a:themeElements>
    <a:clrScheme name="Berlin">
      <a:dk1>
        <a:srgbClr val="000000"/>
      </a:dk1>
      <a:lt1>
        <a:srgbClr val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</Words>
  <Application>Microsoft Office PowerPoint</Application>
  <PresentationFormat>Widescreen</PresentationFormat>
  <Paragraphs>27</Paragraphs>
  <Slides>26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9" baseType="lpstr">
      <vt:lpstr>Arial</vt:lpstr>
      <vt:lpstr>Trebuchet MS</vt:lpstr>
      <vt:lpstr>TM04033917[[fn=Berlin]]_novariants</vt:lpstr>
      <vt:lpstr>Liceo scientifico statale C.Cavour </vt:lpstr>
      <vt:lpstr>Dario Battello </vt:lpstr>
      <vt:lpstr>Presentazione standard di PowerPoint</vt:lpstr>
      <vt:lpstr>Presentazione standard di PowerPoint</vt:lpstr>
      <vt:lpstr>Giulio Casini </vt:lpstr>
      <vt:lpstr>Presentazione standard di PowerPoint</vt:lpstr>
      <vt:lpstr>Sara Curti </vt:lpstr>
      <vt:lpstr> Alessandro Di Coste </vt:lpstr>
      <vt:lpstr>Presentazione standard di PowerPoint</vt:lpstr>
      <vt:lpstr>Violante Fratini </vt:lpstr>
      <vt:lpstr>Presentazione standard di PowerPoint</vt:lpstr>
      <vt:lpstr>Tommaso Graziani</vt:lpstr>
      <vt:lpstr>Jacopo Leante </vt:lpstr>
      <vt:lpstr> Federico Lena</vt:lpstr>
      <vt:lpstr>Nicola Loche </vt:lpstr>
      <vt:lpstr> Roberto Marinucci </vt:lpstr>
      <vt:lpstr>Giulia Melfa</vt:lpstr>
      <vt:lpstr>Presentazione standard di PowerPoint</vt:lpstr>
      <vt:lpstr> Sofia Perugini </vt:lpstr>
      <vt:lpstr>Marta Polese </vt:lpstr>
      <vt:lpstr>Presentazione standard di PowerPoint</vt:lpstr>
      <vt:lpstr>Luna Pyckevet </vt:lpstr>
      <vt:lpstr>Presentazione standard di PowerPoint</vt:lpstr>
      <vt:lpstr>Sofia Vitelli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Liceo scientifico statale C.Cavour</dc:title>
  <dc:creator>Fabrizia Maccati</dc:creator>
  <cp:lastModifiedBy> </cp:lastModifiedBy>
  <cp:revision>3</cp:revision>
  <dcterms:created xsi:type="dcterms:W3CDTF">2021-11-10T09:33:56Z</dcterms:created>
  <dcterms:modified xsi:type="dcterms:W3CDTF">2021-11-11T16:51:49Z</dcterms:modified>
</cp:coreProperties>
</file>